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"/>
  </p:notesMasterIdLst>
  <p:sldIdLst>
    <p:sldId id="256" r:id="rId2"/>
    <p:sldId id="267" r:id="rId3"/>
    <p:sldId id="257" r:id="rId4"/>
    <p:sldId id="265" r:id="rId5"/>
    <p:sldId id="259" r:id="rId6"/>
    <p:sldId id="266" r:id="rId7"/>
    <p:sldId id="261" r:id="rId8"/>
    <p:sldId id="263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2"/>
    <p:restoredTop sz="94643"/>
  </p:normalViewPr>
  <p:slideViewPr>
    <p:cSldViewPr snapToGrid="0" snapToObjects="1">
      <p:cViewPr varScale="1">
        <p:scale>
          <a:sx n="80" d="100"/>
          <a:sy n="80" d="100"/>
        </p:scale>
        <p:origin x="216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9396B4-494A-DF41-96ED-3E37DCB7059C}" type="datetimeFigureOut">
              <a:rPr kumimoji="1" lang="ja-JP" altLang="en-US" smtClean="0"/>
              <a:t>2018/8/31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B83C8E-F96B-8441-8722-286CE6964E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7887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B8E68C-992A-3343-9BEB-F0B7F30369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F8F9A143-0044-0C48-8688-97AF3C10C0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クリックしてマスター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0C54A76-9AFE-214A-9269-CDB78AFEE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Sep. 1st, 2018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25269EE-B4A2-6948-939D-5E36D2F6D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37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B9ED333-23AC-894F-A2D0-F210DD9D7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D0817-1AF9-B94C-8220-022B68279E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5506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8DA03A2-4A89-3340-AA1C-8856C574E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6A77E28-F8EC-9B42-8849-CEE33222C1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FB1A8E5-4D83-2344-9837-A62C7CFDE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Sep. 1st, 2018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DBCDAC2-EA31-1C4B-A93B-D895EB5CD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37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3911292-F9FF-804E-A995-C38CD8EF9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D0817-1AF9-B94C-8220-022B68279E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7168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2CC78E2-8085-EC49-9915-8E3A99140B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2A05507-408B-EB49-BFAD-181314995D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84D3DB9-629E-8547-A1E0-9B71345B3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Sep. 1st, 2018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07F2095-F6DF-034D-830F-E10DE2BEC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37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EF49952-9757-4D4E-875B-9AB986BCC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D0817-1AF9-B94C-8220-022B68279E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8342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FF8E1D-347F-B641-8FF6-65981506B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B3F001D-6B77-8D4C-987B-6F98E6139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18BE4A5-5843-8E45-B57F-F55B18E81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Sep. 1st, 2018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30F0842-449E-5745-B54C-D6A84CE7C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37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745AF99-AA26-674E-A116-C552FA9A4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/>
            </a:lvl1pPr>
          </a:lstStyle>
          <a:p>
            <a:fld id="{E89D0817-1AF9-B94C-8220-022B68279EB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50088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43EB66A-62F8-C34E-89F7-CA4ED562B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C35E15E-41FA-5E46-9041-989ACBBDE7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2B9D2E5-37FB-9E4C-AAD4-BA3CE1D86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Sep. 1st, 2018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44A48C9-84E2-804D-8E1B-36BF8553C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37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92BABE5-4C7B-C645-9067-B1B6A5FDD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D0817-1AF9-B94C-8220-022B68279E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529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5EB2F79-03A3-4947-8561-49F9F9D56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2AC679D-E22F-DB4E-BD32-3A5072952B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4EE2262-0E5A-F44B-828F-E012218CD4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EB79155-00E6-8046-997F-57C70B64C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Sep. 1st, 2018</a:t>
            </a:r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230A041-4292-0648-8B1D-921F44D58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37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E13EE0E-3F4C-B648-AC9E-58EA08BA4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D0817-1AF9-B94C-8220-022B68279E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4250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C40D5DC-8CE6-7745-84DF-37A4DA40C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8CE20A6-0E8E-A541-80F2-0AECD73D6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36B1AAC-0207-6241-8D16-1EE16F5FD6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4FCF2D73-9314-8D46-90F3-7C5372258D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CB65DCF5-C83F-9C45-9B3A-7C32D74B79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64D7FEAF-6A12-ED44-ADFE-8FBD56EFD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Sep. 1st, 2018</a:t>
            </a:r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E9BF12F-6FB1-C046-BC7A-BCCDAF9BE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37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DC9F01F-AC18-C649-BBDA-06008342C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D0817-1AF9-B94C-8220-022B68279E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460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E56D6B9-B017-BE40-A880-961A292A3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518BE08-3009-224A-AD34-3A99B49CB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Sep. 1st, 2018</a:t>
            </a:r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083F7A52-F1B0-844E-9E33-D33318ABE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37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5FC74F6-8B4A-0C45-BB43-7AB1C6F34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D0817-1AF9-B94C-8220-022B68279E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2912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070BA7F-A160-8F47-8817-D928A04AB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Sep. 1st, 2018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8CCD94B-A314-3D43-9537-BB4864510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37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40BFF9D-46F8-554C-85E3-CD3AC3570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D0817-1AF9-B94C-8220-022B68279E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8837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コンテンツ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DA256B-49BB-CD4F-87EB-85C57B58C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F12B9FD-727F-AE4E-BC50-603BB7CA8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3D0BF5A-C66A-5A49-9180-89D7DC3EF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7145738-BB01-6542-B1F7-C3F34C86C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Sep. 1st, 2018</a:t>
            </a:r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AF53BFB-CCF6-F847-9C56-0088557EC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37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CECA2EA-B71C-1749-9EC6-85E0B9446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D0817-1AF9-B94C-8220-022B68279E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2616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図 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55F3B7-112E-8A47-BC92-AE3CAD060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B2547110-B1DE-D445-9800-74B3F6ED2F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903F748-A360-7744-B62E-450B930D13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25E8F9C-EB17-5F4C-BE49-7D882ABBD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Sep. 1st, 2018</a:t>
            </a:r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62C54E7-B619-CE4A-BFB3-91E3FC97D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37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FAD275C-92F1-5448-98D8-0E4B09706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D0817-1AF9-B94C-8220-022B68279E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0783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25B0B3E5-878F-004B-891B-0E44992B0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5F7E121-8BF5-C548-ACCF-E531F6BEBA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9620BEA-5CC2-5444-AD41-18C39CFD42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ja-JP"/>
              <a:t>Sep. 1st, 2018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10F2033-7D4D-4D48-ACE6-A5F122E6C2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ja-JP" altLang="en-US"/>
              <a:t>第</a:t>
            </a:r>
            <a:r>
              <a:rPr kumimoji="1" lang="en-US" altLang="ja-JP"/>
              <a:t>37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57CBC9-680C-C34A-95AC-4FB9B4410E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9D0817-1AF9-B94C-8220-022B68279EB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2142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b.ueda.tech/?page=01434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352B28-7086-4B42-B152-3E00DCCD78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6695" y="1860298"/>
            <a:ext cx="10427367" cy="2387600"/>
          </a:xfrm>
        </p:spPr>
        <p:txBody>
          <a:bodyPr>
            <a:normAutofit fontScale="90000"/>
          </a:bodyPr>
          <a:lstStyle/>
          <a:p>
            <a:r>
              <a:rPr lang="en" altLang="ja-JP" b="1" dirty="0"/>
              <a:t>jus</a:t>
            </a:r>
            <a:r>
              <a:rPr lang="ja-JP" altLang="en-US" b="1"/>
              <a:t>共催 第</a:t>
            </a:r>
            <a:r>
              <a:rPr lang="en-US" altLang="ja-JP" b="1" dirty="0"/>
              <a:t>37</a:t>
            </a:r>
            <a:r>
              <a:rPr lang="ja-JP" altLang="en-US" b="1"/>
              <a:t>回シェル芸</a:t>
            </a:r>
            <a:r>
              <a:rPr lang="en" altLang="ja-JP" b="1" dirty="0"/>
              <a:t>bot</a:t>
            </a:r>
            <a:br>
              <a:rPr lang="en" altLang="ja-JP" b="1" dirty="0"/>
            </a:br>
            <a:r>
              <a:rPr lang="ja-JP" altLang="en-US" b="1"/>
              <a:t>生きてるかどうか分からない</a:t>
            </a:r>
            <a:br>
              <a:rPr lang="en-US" altLang="ja-JP" b="1" dirty="0"/>
            </a:br>
            <a:r>
              <a:rPr lang="ja-JP" altLang="en-US" b="1"/>
              <a:t>けどシェル芸</a:t>
            </a:r>
            <a:r>
              <a:rPr lang="en" altLang="ja-JP" b="1" dirty="0"/>
              <a:t>bot</a:t>
            </a:r>
            <a:r>
              <a:rPr lang="ja-JP" altLang="en-US" b="1"/>
              <a:t>向け</a:t>
            </a:r>
            <a:br>
              <a:rPr lang="en-US" altLang="ja-JP" b="1" dirty="0"/>
            </a:br>
            <a:r>
              <a:rPr lang="ja-JP" altLang="en-US" b="1"/>
              <a:t>シェル芸勉強会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9747F6B8-45D0-6748-82CE-24A1EA419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39973"/>
            <a:ext cx="9144000" cy="1655762"/>
          </a:xfrm>
        </p:spPr>
        <p:txBody>
          <a:bodyPr>
            <a:normAutofit/>
          </a:bodyPr>
          <a:lstStyle/>
          <a:p>
            <a:endParaRPr lang="en-US" altLang="ja-JP" sz="2800" dirty="0"/>
          </a:p>
          <a:p>
            <a:r>
              <a:rPr kumimoji="1" lang="ja-JP" altLang="en-US" sz="2800" dirty="0"/>
              <a:t>千葉工業大学　</a:t>
            </a:r>
            <a:r>
              <a:rPr kumimoji="1" lang="ja-JP" altLang="en-US" sz="2800"/>
              <a:t>上田隆一</a:t>
            </a:r>
            <a:endParaRPr kumimoji="1"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2248218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2AE273-DE9B-FF49-99C3-47DE9DCC7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はじめに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849BEE2-8430-124B-8014-AABE657DB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kumimoji="1" lang="ja-JP" altLang="en-US" sz="5400">
                <a:solidFill>
                  <a:srgbClr val="FF0000"/>
                </a:solidFill>
              </a:rPr>
              <a:t>シェル芸</a:t>
            </a:r>
            <a:r>
              <a:rPr kumimoji="1" lang="en-US" altLang="ja-JP" sz="5400" dirty="0">
                <a:solidFill>
                  <a:srgbClr val="FF0000"/>
                </a:solidFill>
              </a:rPr>
              <a:t>bot</a:t>
            </a:r>
            <a:r>
              <a:rPr kumimoji="1" lang="ja-JP" altLang="en-US" sz="5400">
                <a:solidFill>
                  <a:srgbClr val="FF0000"/>
                </a:solidFill>
              </a:rPr>
              <a:t>生きてた</a:t>
            </a:r>
            <a:endParaRPr kumimoji="1" lang="en-US" altLang="ja-JP" sz="5400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endParaRPr lang="en-US" altLang="ja-JP" sz="5400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kumimoji="1" lang="ja-JP" altLang="en-US" sz="3200"/>
              <a:t>西の方角（</a:t>
            </a:r>
            <a:r>
              <a:rPr lang="en-US" altLang="ja-JP" sz="3200" dirty="0"/>
              <a:t>@theoldmoon0602</a:t>
            </a:r>
            <a:r>
              <a:rPr lang="ja-JP" altLang="en-US" sz="3200"/>
              <a:t>氏</a:t>
            </a:r>
            <a:r>
              <a:rPr kumimoji="1" lang="ja-JP" altLang="en-US" sz="3200"/>
              <a:t>）に向かってお礼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AA3D297-1D7D-8E46-8FC9-7C99B4731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Sep. 1st, 2018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CC20786-8D08-E042-8491-67C73E164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37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CD7717C-FDC4-AC40-85C1-B58F96BDE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D0817-1AF9-B94C-8220-022B68279EB3}" type="slidenum">
              <a:rPr lang="ja-JP" altLang="en-US" smtClean="0"/>
              <a:pPr/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89741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64E7239-D9A8-8145-9CB7-D672BD25D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ja-JP" altLang="en-US" dirty="0"/>
              <a:t>近況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17DDE26-2DD7-0848-A2DD-0CA308D687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769" y="1690688"/>
            <a:ext cx="10515600" cy="4351338"/>
          </a:xfrm>
        </p:spPr>
        <p:txBody>
          <a:bodyPr/>
          <a:lstStyle/>
          <a:p>
            <a:r>
              <a:rPr kumimoji="1" lang="ja-JP" altLang="en-US"/>
              <a:t>ソフトウェアデザイン</a:t>
            </a:r>
            <a:br>
              <a:rPr kumimoji="1" lang="en-US" altLang="ja-JP" dirty="0"/>
            </a:br>
            <a:r>
              <a:rPr kumimoji="1" lang="ja-JP" altLang="en-US"/>
              <a:t>「シェル芸人からの挑戦状」連載</a:t>
            </a:r>
            <a:br>
              <a:rPr lang="en-US" altLang="ja-JP" sz="2400" dirty="0"/>
            </a:br>
            <a:endParaRPr lang="en-US" altLang="ja-JP" sz="2400" dirty="0"/>
          </a:p>
          <a:p>
            <a:pPr lvl="1"/>
            <a:r>
              <a:rPr kumimoji="1" lang="ja-JP" altLang="en-US" sz="2800"/>
              <a:t>全国に</a:t>
            </a:r>
            <a:r>
              <a:rPr kumimoji="1" lang="en-US" altLang="ja-JP" sz="2800" dirty="0"/>
              <a:t>1000</a:t>
            </a:r>
            <a:r>
              <a:rPr kumimoji="1" lang="ja-JP" altLang="en-US" sz="2800"/>
              <a:t>万人はいると言われている</a:t>
            </a:r>
            <a:br>
              <a:rPr kumimoji="1" lang="en-US" altLang="ja-JP" sz="2800" dirty="0"/>
            </a:br>
            <a:r>
              <a:rPr kumimoji="1" lang="ja-JP" altLang="en-US" sz="2800"/>
              <a:t>キュアエンジニアに訴求しているが、</a:t>
            </a:r>
            <a:br>
              <a:rPr kumimoji="1" lang="en-US" altLang="ja-JP" sz="2800" dirty="0"/>
            </a:br>
            <a:r>
              <a:rPr kumimoji="1" lang="ja-JP" altLang="en-US" sz="2800"/>
              <a:t>本人は見ないので罪悪感がある。</a:t>
            </a:r>
            <a:endParaRPr kumimoji="1" lang="en-US" altLang="ja-JP" sz="2800" dirty="0"/>
          </a:p>
          <a:p>
            <a:pPr lvl="2"/>
            <a:r>
              <a:rPr lang="ja-JP" altLang="en-US" sz="2400"/>
              <a:t>らくがきんちょは便利。オススメ。</a:t>
            </a:r>
            <a:endParaRPr kumimoji="1" lang="en-US" altLang="ja-JP" sz="2400" dirty="0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2DAD51E-CF67-8344-92D8-35FB74D879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kumimoji="1" lang="en-US" altLang="ja-JP"/>
              <a:t>Sep. 1st, 2018</a:t>
            </a:r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F2D004B-FEA5-3F48-9305-8AF70CF38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37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3567164-4F82-9F40-8E9F-C2145F051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89D0817-1AF9-B94C-8220-022B68279EB3}" type="slidenum">
              <a:rPr kumimoji="1" lang="ja-JP" altLang="en-US" smtClean="0"/>
              <a:t>3</a:t>
            </a:fld>
            <a:endParaRPr kumimoji="1"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37F0DAFC-6F1C-7B49-B54D-4A0D5C067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3274" y="915549"/>
            <a:ext cx="3886200" cy="5126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098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シェル芸とは？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2514599"/>
            <a:ext cx="10515600" cy="3662363"/>
          </a:xfrm>
        </p:spPr>
        <p:txBody>
          <a:bodyPr/>
          <a:lstStyle/>
          <a:p>
            <a:r>
              <a:rPr lang="ja-JP" altLang="en-US" dirty="0">
                <a:hlinkClick r:id="rId2"/>
              </a:rPr>
              <a:t>マウスも使わず、ソースコードも残さず、</a:t>
            </a:r>
            <a:br>
              <a:rPr lang="ja-JP" altLang="en-US" dirty="0">
                <a:hlinkClick r:id="rId2"/>
              </a:rPr>
            </a:br>
            <a:r>
              <a:rPr lang="en-US" altLang="ja-JP" dirty="0">
                <a:hlinkClick r:id="rId2"/>
              </a:rPr>
              <a:t>GUI</a:t>
            </a:r>
            <a:r>
              <a:rPr lang="ja-JP" altLang="en-US" dirty="0">
                <a:hlinkClick r:id="rId2"/>
              </a:rPr>
              <a:t>ツールを立ち上げる間もなく、</a:t>
            </a:r>
            <a:br>
              <a:rPr lang="ja-JP" altLang="en-US" dirty="0">
                <a:hlinkClick r:id="rId2"/>
              </a:rPr>
            </a:br>
            <a:r>
              <a:rPr lang="ja-JP" altLang="en-US" dirty="0">
                <a:hlinkClick r:id="rId2"/>
              </a:rPr>
              <a:t>あらゆる調査・計算・テキスト処理を</a:t>
            </a:r>
            <a:br>
              <a:rPr lang="ja-JP" altLang="en-US" dirty="0">
                <a:hlinkClick r:id="rId2"/>
              </a:rPr>
            </a:br>
            <a:r>
              <a:rPr lang="en-US" altLang="ja-JP" dirty="0">
                <a:hlinkClick r:id="rId2"/>
              </a:rPr>
              <a:t>CLI</a:t>
            </a:r>
            <a:r>
              <a:rPr lang="ja-JP" altLang="en-US" dirty="0">
                <a:hlinkClick r:id="rId2"/>
              </a:rPr>
              <a:t>端末へのコマンド入力一撃</a:t>
            </a:r>
            <a:br>
              <a:rPr lang="ja-JP" altLang="en-US" dirty="0">
                <a:hlinkClick r:id="rId2"/>
              </a:rPr>
            </a:br>
            <a:r>
              <a:rPr lang="ja-JP" altLang="en-US" dirty="0">
                <a:hlinkClick r:id="rId2"/>
              </a:rPr>
              <a:t>で終わらすこと。あるいはそのときのコマンド入力のこと。</a:t>
            </a:r>
            <a:endParaRPr lang="en-US" altLang="ja-JP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Sep. 1st, 2018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37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lang="ja-JP" altLang="en-US" smtClean="0"/>
              <a:pPr/>
              <a:t>4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296630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4D8B3B-0C9E-2A4B-B348-39C58C928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今回の問題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FBEE0CA-1BAF-EF43-8739-90E07437D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1792"/>
            <a:ext cx="10515600" cy="4351338"/>
          </a:xfrm>
        </p:spPr>
        <p:txBody>
          <a:bodyPr anchor="ctr">
            <a:normAutofit/>
          </a:bodyPr>
          <a:lstStyle/>
          <a:p>
            <a:pPr algn="ctr"/>
            <a:r>
              <a:rPr kumimoji="1" lang="ja-JP" altLang="en-US" sz="4400"/>
              <a:t>もう死語となったイソスタ映えではなく</a:t>
            </a:r>
            <a:endParaRPr kumimoji="1" lang="en-US" altLang="ja-JP" sz="4400" dirty="0"/>
          </a:p>
          <a:p>
            <a:pPr marL="0" indent="0" algn="ctr">
              <a:buNone/>
            </a:pPr>
            <a:r>
              <a:rPr kumimoji="1" lang="en-US" altLang="ja-JP" sz="4400" dirty="0"/>
              <a:t>		</a:t>
            </a:r>
            <a:br>
              <a:rPr kumimoji="1" lang="en-US" altLang="ja-JP" sz="4400" dirty="0"/>
            </a:br>
            <a:r>
              <a:rPr kumimoji="1" lang="ja-JP" altLang="en-US" sz="4400"/>
              <a:t>これからは</a:t>
            </a:r>
            <a:br>
              <a:rPr kumimoji="1" lang="en-US" altLang="ja-JP" sz="4400" dirty="0"/>
            </a:br>
            <a:br>
              <a:rPr lang="en-US" altLang="ja-JP" sz="5400" dirty="0"/>
            </a:br>
            <a:r>
              <a:rPr lang="ja-JP" altLang="en-US" sz="6000">
                <a:solidFill>
                  <a:srgbClr val="FF0000"/>
                </a:solidFill>
              </a:rPr>
              <a:t>シェル芸</a:t>
            </a:r>
            <a:r>
              <a:rPr lang="en-US" altLang="ja-JP" sz="6000" dirty="0">
                <a:solidFill>
                  <a:srgbClr val="FF0000"/>
                </a:solidFill>
              </a:rPr>
              <a:t>bot</a:t>
            </a:r>
            <a:r>
              <a:rPr lang="ja-JP" altLang="en-US" sz="6000">
                <a:solidFill>
                  <a:srgbClr val="FF0000"/>
                </a:solidFill>
              </a:rPr>
              <a:t>映え</a:t>
            </a:r>
            <a:endParaRPr kumimoji="1" lang="en-US" altLang="ja-JP" sz="5400" dirty="0">
              <a:solidFill>
                <a:srgbClr val="FF0000"/>
              </a:solidFill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3F64D8B-4433-C547-BB31-7E988E848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Sep. 1st, 2018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7D4E1CB-B6E7-E345-A3BF-0B296D995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37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562F24F-13DC-6A4D-8A7D-443916B87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D0817-1AF9-B94C-8220-022B68279EB3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3C9DCBDB-2B0A-DD4E-A419-8551EC322EFA}"/>
              </a:ext>
            </a:extLst>
          </p:cNvPr>
          <p:cNvSpPr/>
          <p:nvPr/>
        </p:nvSpPr>
        <p:spPr>
          <a:xfrm>
            <a:off x="6096000" y="5720835"/>
            <a:ext cx="562044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800"/>
              <a:t>ということでそういう問題</a:t>
            </a:r>
            <a:r>
              <a:rPr lang="en-US" altLang="ja-JP" sz="2800" dirty="0"/>
              <a:t>8</a:t>
            </a:r>
            <a:r>
              <a:rPr lang="ja-JP" altLang="en-US" sz="2800"/>
              <a:t>問。</a:t>
            </a:r>
            <a:endParaRPr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83899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5CA9EF-8B04-5B45-A21F-11F6A5019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solidFill>
                  <a:srgbClr val="FF0000"/>
                </a:solidFill>
              </a:rPr>
              <a:t>免責事項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51C65A-C36E-4B44-A14A-A51CAC391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903413"/>
          </a:xfrm>
        </p:spPr>
        <p:txBody>
          <a:bodyPr anchor="t">
            <a:normAutofit/>
          </a:bodyPr>
          <a:lstStyle/>
          <a:p>
            <a:r>
              <a:rPr kumimoji="1" lang="ja-JP" altLang="en-US" sz="4000" dirty="0">
                <a:solidFill>
                  <a:srgbClr val="FF0000"/>
                </a:solidFill>
              </a:rPr>
              <a:t>今回</a:t>
            </a:r>
            <a:r>
              <a:rPr kumimoji="1" lang="ja-JP" altLang="en-US" sz="4000">
                <a:solidFill>
                  <a:srgbClr val="FF0000"/>
                </a:solidFill>
              </a:rPr>
              <a:t>は、</a:t>
            </a:r>
            <a:r>
              <a:rPr kumimoji="1" lang="en-US" altLang="ja-JP" sz="4000" dirty="0">
                <a:solidFill>
                  <a:srgbClr val="FF0000"/>
                </a:solidFill>
              </a:rPr>
              <a:t>Twitter</a:t>
            </a:r>
            <a:r>
              <a:rPr kumimoji="1" lang="ja-JP" altLang="en-US" sz="4000">
                <a:solidFill>
                  <a:srgbClr val="FF0000"/>
                </a:solidFill>
              </a:rPr>
              <a:t>上でフォロワーを</a:t>
            </a:r>
            <a:br>
              <a:rPr kumimoji="1" lang="en-US" altLang="ja-JP" sz="4000" dirty="0">
                <a:solidFill>
                  <a:srgbClr val="FF0000"/>
                </a:solidFill>
              </a:rPr>
            </a:br>
            <a:r>
              <a:rPr kumimoji="1" lang="ja-JP" altLang="en-US" sz="4000">
                <a:solidFill>
                  <a:srgbClr val="FF0000"/>
                </a:solidFill>
              </a:rPr>
              <a:t>大量に失う可能性があります。</a:t>
            </a:r>
            <a:endParaRPr kumimoji="1" lang="en-US" altLang="ja-JP" sz="3600" dirty="0">
              <a:solidFill>
                <a:srgbClr val="FF0000"/>
              </a:solidFill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2E0BAEF-A876-AE42-9E75-4B5480895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Sep. 1st, 2018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09C6267-AEB8-1745-87F9-1725A3248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37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312F473-596E-D54E-9578-742E1A97D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D0817-1AF9-B94C-8220-022B68279EB3}" type="slidenum">
              <a:rPr lang="ja-JP" altLang="en-US" smtClean="0"/>
              <a:pPr/>
              <a:t>6</a:t>
            </a:fld>
            <a:endParaRPr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7D091828-B743-594D-B51D-5C2084B569C9}"/>
              </a:ext>
            </a:extLst>
          </p:cNvPr>
          <p:cNvSpPr/>
          <p:nvPr/>
        </p:nvSpPr>
        <p:spPr>
          <a:xfrm>
            <a:off x="955870" y="4442529"/>
            <a:ext cx="1075486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7200" dirty="0">
                <a:solidFill>
                  <a:srgbClr val="FF0000"/>
                </a:solidFill>
              </a:rPr>
              <a:t>#</a:t>
            </a:r>
            <a:r>
              <a:rPr lang="ja-JP" altLang="en-US" sz="7200">
                <a:solidFill>
                  <a:srgbClr val="FF0000"/>
                </a:solidFill>
              </a:rPr>
              <a:t>危険</a:t>
            </a:r>
            <a:r>
              <a:rPr lang="en-US" altLang="ja-JP" sz="7200" dirty="0">
                <a:solidFill>
                  <a:srgbClr val="FF0000"/>
                </a:solidFill>
              </a:rPr>
              <a:t> #</a:t>
            </a:r>
            <a:r>
              <a:rPr lang="ja-JP" altLang="en-US" sz="7200">
                <a:solidFill>
                  <a:srgbClr val="FF0000"/>
                </a:solidFill>
              </a:rPr>
              <a:t>残った人が真の友</a:t>
            </a:r>
            <a:endParaRPr lang="ja-JP" altLang="en-US" sz="7200" dirty="0"/>
          </a:p>
        </p:txBody>
      </p:sp>
    </p:spTree>
    <p:extLst>
      <p:ext uri="{BB962C8B-B14F-4D97-AF65-F5344CB8AC3E}">
        <p14:creationId xmlns:p14="http://schemas.microsoft.com/office/powerpoint/2010/main" val="2234709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進め方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ja-JP" dirty="0"/>
              <a:t>1</a:t>
            </a:r>
            <a:r>
              <a:rPr lang="ja-JP" altLang="en-US" dirty="0"/>
              <a:t>問に</a:t>
            </a:r>
            <a:r>
              <a:rPr lang="en-US" altLang="ja-JP" dirty="0"/>
              <a:t>15</a:t>
            </a:r>
            <a:r>
              <a:rPr lang="ja-JP" altLang="en-US" dirty="0"/>
              <a:t>分強</a:t>
            </a:r>
            <a:endParaRPr lang="en-US" altLang="ja-JP" dirty="0"/>
          </a:p>
          <a:p>
            <a:pPr lvl="1" fontAlgn="base"/>
            <a:r>
              <a:rPr lang="ja-JP" altLang="en-US" dirty="0"/>
              <a:t>問題に対するアプローチを考える</a:t>
            </a:r>
          </a:p>
          <a:p>
            <a:pPr lvl="1" fontAlgn="base"/>
            <a:r>
              <a:rPr lang="ja-JP" altLang="en-US" dirty="0"/>
              <a:t>それを実現するコマンドやオプションがないか調査（</a:t>
            </a:r>
            <a:r>
              <a:rPr lang="en-US" altLang="ja-JP" dirty="0"/>
              <a:t>man</a:t>
            </a:r>
            <a:r>
              <a:rPr lang="ja-JP" altLang="en-US" dirty="0"/>
              <a:t>など</a:t>
            </a:r>
            <a:r>
              <a:rPr lang="ja-JP" altLang="en-US"/>
              <a:t>で）</a:t>
            </a:r>
            <a:endParaRPr lang="en-US" altLang="ja-JP" dirty="0"/>
          </a:p>
          <a:p>
            <a:pPr lvl="1" fontAlgn="base"/>
            <a:r>
              <a:rPr lang="ja-JP" altLang="en-US"/>
              <a:t>シェル芸</a:t>
            </a:r>
            <a:r>
              <a:rPr lang="en-US" altLang="ja-JP" dirty="0"/>
              <a:t>bot</a:t>
            </a:r>
            <a:r>
              <a:rPr lang="ja-JP" altLang="en-US"/>
              <a:t>のツイートも参考になります</a:t>
            </a:r>
            <a:endParaRPr lang="en-US" altLang="ja-JP" dirty="0"/>
          </a:p>
          <a:p>
            <a:pPr lvl="1" fontAlgn="base"/>
            <a:r>
              <a:rPr lang="ja-JP" altLang="en-US" dirty="0"/>
              <a:t>手を動かす</a:t>
            </a:r>
            <a:endParaRPr lang="en-US" altLang="ja-JP" dirty="0"/>
          </a:p>
          <a:p>
            <a:pPr lvl="1" fontAlgn="base"/>
            <a:endParaRPr lang="ja-JP" altLang="en-US" dirty="0"/>
          </a:p>
          <a:p>
            <a:pPr fontAlgn="base"/>
            <a:r>
              <a:rPr lang="ja-JP" altLang="en-US" dirty="0"/>
              <a:t>チーム分け（</a:t>
            </a:r>
            <a:r>
              <a:rPr lang="en-US" altLang="ja-JP" dirty="0"/>
              <a:t>6</a:t>
            </a:r>
            <a:r>
              <a:rPr lang="ja-JP" altLang="en-US" dirty="0"/>
              <a:t>人くらい）</a:t>
            </a:r>
            <a:endParaRPr lang="en-US" altLang="ja-JP" dirty="0"/>
          </a:p>
          <a:p>
            <a:pPr lvl="1" fontAlgn="base"/>
            <a:r>
              <a:rPr lang="ja-JP" altLang="en-US" dirty="0"/>
              <a:t>玄人は教える</a:t>
            </a:r>
          </a:p>
          <a:p>
            <a:pPr lvl="1" fontAlgn="base"/>
            <a:r>
              <a:rPr lang="ja-JP" altLang="en-US" dirty="0"/>
              <a:t>素人は教わる</a:t>
            </a:r>
            <a:endParaRPr lang="en-US" altLang="ja-JP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Sep. 1st, 2018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37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lang="ja-JP" altLang="en-US" smtClean="0"/>
              <a:pPr/>
              <a:t>7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398943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49219"/>
            <a:ext cx="10515600" cy="43513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kumimoji="1" lang="ja-JP" altLang="en-US" sz="4800" dirty="0"/>
              <a:t>ということで開始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Sep. 1st, 2018</a:t>
            </a:r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第</a:t>
            </a:r>
            <a:r>
              <a:rPr kumimoji="1" lang="en-US" altLang="ja-JP"/>
              <a:t>37</a:t>
            </a:r>
            <a:r>
              <a:rPr kumimoji="1" lang="ja-JP" altLang="en-US"/>
              <a:t>回シェル芸勉強会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B0745-A70C-964D-988D-7D3FFC199140}" type="slidenum">
              <a:rPr lang="ja-JP" altLang="en-US" smtClean="0"/>
              <a:pPr/>
              <a:t>8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253002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890</TotalTime>
  <Words>218</Words>
  <Application>Microsoft Macintosh PowerPoint</Application>
  <PresentationFormat>ワイド画面</PresentationFormat>
  <Paragraphs>52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2" baseType="lpstr">
      <vt:lpstr>游ゴシック</vt:lpstr>
      <vt:lpstr>游ゴシック Light</vt:lpstr>
      <vt:lpstr>Arial</vt:lpstr>
      <vt:lpstr>Office テーマ</vt:lpstr>
      <vt:lpstr>jus共催 第37回シェル芸bot 生きてるかどうか分からない けどシェル芸bot向け シェル芸勉強会</vt:lpstr>
      <vt:lpstr>はじめに</vt:lpstr>
      <vt:lpstr>近況</vt:lpstr>
      <vt:lpstr>シェル芸とは？</vt:lpstr>
      <vt:lpstr>今回の問題</vt:lpstr>
      <vt:lpstr>免責事項</vt:lpstr>
      <vt:lpstr>進め方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jus共催 第33回 めでたいシェル芸勉強会</dc:title>
  <dc:creator>上田　隆一</dc:creator>
  <cp:lastModifiedBy>上田　隆一</cp:lastModifiedBy>
  <cp:revision>46</cp:revision>
  <dcterms:created xsi:type="dcterms:W3CDTF">2018-01-26T12:35:19Z</dcterms:created>
  <dcterms:modified xsi:type="dcterms:W3CDTF">2018-09-01T00:35:12Z</dcterms:modified>
</cp:coreProperties>
</file>

<file path=docProps/thumbnail.jpeg>
</file>